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8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947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562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64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403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94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7007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986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358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576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7815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670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9900C-08FC-41FB-A610-E1059299433B}" type="datetimeFigureOut">
              <a:rPr lang="en-AU" smtClean="0"/>
              <a:t>3/05/2016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08344-AD89-4A4B-AB1E-39DC42C0C0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845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sp>
        <p:nvSpPr>
          <p:cNvPr id="8" name="Wave 7"/>
          <p:cNvSpPr/>
          <p:nvPr/>
        </p:nvSpPr>
        <p:spPr>
          <a:xfrm rot="19725766">
            <a:off x="-120038" y="970166"/>
            <a:ext cx="4494639" cy="1329260"/>
          </a:xfrm>
          <a:prstGeom prst="wav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 DISCOUNT OFF LISTED PRICE</a:t>
            </a:r>
          </a:p>
          <a:p>
            <a:pPr algn="ctr"/>
            <a:r>
              <a:rPr lang="en-A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UNTIL 30</a:t>
            </a:r>
            <a:r>
              <a:rPr lang="en-AU" sz="2000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JUNE ONLY</a:t>
            </a:r>
          </a:p>
        </p:txBody>
      </p:sp>
    </p:spTree>
    <p:extLst>
      <p:ext uri="{BB962C8B-B14F-4D97-AF65-F5344CB8AC3E}">
        <p14:creationId xmlns:p14="http://schemas.microsoft.com/office/powerpoint/2010/main" val="3014702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10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EVELYN TAN</dc:creator>
  <cp:lastModifiedBy>EVELYN TAN</cp:lastModifiedBy>
  <cp:revision>7</cp:revision>
  <dcterms:created xsi:type="dcterms:W3CDTF">2016-05-03T04:54:34Z</dcterms:created>
  <dcterms:modified xsi:type="dcterms:W3CDTF">2016-05-03T05:37:14Z</dcterms:modified>
</cp:coreProperties>
</file>